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8" r:id="rId4"/>
    <p:sldId id="261" r:id="rId5"/>
    <p:sldId id="259" r:id="rId6"/>
    <p:sldId id="263" r:id="rId7"/>
    <p:sldId id="264" r:id="rId8"/>
    <p:sldId id="262" r:id="rId9"/>
    <p:sldId id="266" r:id="rId10"/>
    <p:sldId id="265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BD74-D733-4A5E-868D-E743043C097D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EDC8-271C-4E2B-8933-78FC2D5D167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495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43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Could be that key aspects of Egyptian</a:t>
            </a:r>
            <a:r>
              <a:rPr lang="en-CA" baseline="0" dirty="0" smtClean="0"/>
              <a:t> culture were transmitted to another Mediterranean culture, like the Phoenicians, and transported to Americas from there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1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17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75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Only a few thousand years between theorized crossing</a:t>
            </a:r>
            <a:r>
              <a:rPr lang="en-CA" baseline="0" dirty="0" smtClean="0"/>
              <a:t> of land bridge an evidence of civilizations throughout the Americas, so could these migrants have populated two continents in that time?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17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Coastal</a:t>
            </a:r>
            <a:r>
              <a:rPr lang="en-CA" baseline="0" dirty="0" smtClean="0"/>
              <a:t> areas would have also attracted inhabitants because of their rich food supply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591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8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Some (controversial) evidence along</a:t>
            </a:r>
            <a:r>
              <a:rPr lang="en-CA" baseline="0" dirty="0" smtClean="0"/>
              <a:t> the coast pre-dates archaeological evidence thought to prove the Beringia theory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9170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 smtClean="0"/>
              <a:t>Theory is that advanced cultures of the Maya, Inca and Aztec were imported in an already mature form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Both Aztec and Incan legends</a:t>
            </a:r>
            <a:r>
              <a:rPr lang="en-CA" baseline="0" dirty="0" smtClean="0"/>
              <a:t> tell of white-skinned, bearded men that came from across the sea with the “secrets of civilization”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22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1EDC8-271C-4E2B-8933-78FC2D5D1672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269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938474-581B-4AA3-96B5-757E37BF2B38}" type="datetimeFigureOut">
              <a:rPr lang="en-CA" smtClean="0"/>
              <a:t>14/05/2015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DB706E-731E-497B-94F6-DE2D6973811E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Aharoni" panose="02010803020104030203" pitchFamily="2" charset="-79"/>
              </a:rPr>
              <a:t>Geography &amp; archaeological theories related to the </a:t>
            </a:r>
            <a:r>
              <a:rPr lang="en-CA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Aharoni" panose="02010803020104030203" pitchFamily="2" charset="-79"/>
              </a:rPr>
              <a:t>A</a:t>
            </a:r>
            <a:r>
              <a:rPr lang="en-CA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Aharoni" panose="02010803020104030203" pitchFamily="2" charset="-79"/>
              </a:rPr>
              <a:t>ztec, Maya &amp; Inca</a:t>
            </a:r>
            <a:endParaRPr lang="en-CA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0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</a:t>
            </a:r>
            <a:r>
              <a:rPr lang="en-CA" b="1" dirty="0">
                <a:solidFill>
                  <a:schemeClr val="accent3"/>
                </a:solidFill>
              </a:rPr>
              <a:t>3</a:t>
            </a:r>
            <a:r>
              <a:rPr lang="en-CA" b="1" dirty="0" smtClean="0">
                <a:solidFill>
                  <a:schemeClr val="accent3"/>
                </a:solidFill>
              </a:rPr>
              <a:t>:</a:t>
            </a:r>
            <a:r>
              <a:rPr lang="en-CA" dirty="0" smtClean="0">
                <a:solidFill>
                  <a:schemeClr val="accent3"/>
                </a:solidFill>
              </a:rPr>
              <a:t> Atlantic Coast Migration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050904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EVIDENCE:</a:t>
            </a:r>
          </a:p>
          <a:p>
            <a:r>
              <a:rPr lang="en-CA" dirty="0" smtClean="0"/>
              <a:t>Art depicting </a:t>
            </a:r>
            <a:r>
              <a:rPr lang="en-CA" dirty="0" smtClean="0"/>
              <a:t>_________________ in </a:t>
            </a:r>
            <a:r>
              <a:rPr lang="en-CA" dirty="0" smtClean="0"/>
              <a:t>Peru, Egypt and Easter Island</a:t>
            </a:r>
          </a:p>
          <a:p>
            <a:r>
              <a:rPr lang="en-CA" dirty="0" smtClean="0"/>
              <a:t>Cultural similarities, including worship of a </a:t>
            </a:r>
            <a:r>
              <a:rPr lang="en-CA" dirty="0" smtClean="0"/>
              <a:t>_____________ and </a:t>
            </a:r>
            <a:r>
              <a:rPr lang="en-CA" dirty="0" smtClean="0"/>
              <a:t>bird-headed god, building of pyramids</a:t>
            </a:r>
          </a:p>
          <a:p>
            <a:r>
              <a:rPr lang="en-CA" dirty="0" smtClean="0"/>
              <a:t>Thor Heyerdahl proved such a voyage was </a:t>
            </a:r>
            <a:r>
              <a:rPr lang="en-CA" dirty="0" smtClean="0"/>
              <a:t>________________ </a:t>
            </a:r>
            <a:r>
              <a:rPr lang="en-CA" dirty="0" smtClean="0"/>
              <a:t>by recreating it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PROBLEMS WITH THE THEORY:</a:t>
            </a:r>
          </a:p>
          <a:p>
            <a:r>
              <a:rPr lang="en-CA" dirty="0" smtClean="0"/>
              <a:t>Egyptian </a:t>
            </a:r>
            <a:r>
              <a:rPr lang="en-CA" smtClean="0"/>
              <a:t>civilization </a:t>
            </a:r>
            <a:r>
              <a:rPr lang="en-CA" smtClean="0"/>
              <a:t>_____________ </a:t>
            </a:r>
            <a:r>
              <a:rPr lang="en-CA" dirty="0" smtClean="0"/>
              <a:t>about 2000 years before Aztecs, Maya and Inca emerged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797" y="1556792"/>
            <a:ext cx="36292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1:</a:t>
            </a:r>
            <a:r>
              <a:rPr lang="en-CA" dirty="0" smtClean="0">
                <a:solidFill>
                  <a:schemeClr val="accent3"/>
                </a:solidFill>
              </a:rPr>
              <a:t> Bering Strait Land Bridge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276076" cy="4876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Humans migrated from Asia to the Americas via a land bridge between </a:t>
            </a:r>
            <a:r>
              <a:rPr lang="en-CA" dirty="0" smtClean="0"/>
              <a:t>_________________ </a:t>
            </a:r>
            <a:r>
              <a:rPr lang="en-CA" dirty="0" smtClean="0"/>
              <a:t>and Alaska</a:t>
            </a:r>
          </a:p>
          <a:p>
            <a:r>
              <a:rPr lang="en-CA" dirty="0" smtClean="0"/>
              <a:t>A 1600 km wide land bridge existed during the Pleistocene era when there were more </a:t>
            </a:r>
            <a:r>
              <a:rPr lang="en-CA" dirty="0" smtClean="0"/>
              <a:t>_______________ </a:t>
            </a:r>
            <a:r>
              <a:rPr lang="en-CA" dirty="0" smtClean="0"/>
              <a:t>than today and sea levels were about 60 metres lower </a:t>
            </a:r>
          </a:p>
          <a:p>
            <a:r>
              <a:rPr lang="en-CA" dirty="0" smtClean="0"/>
              <a:t>They were likely hunter-gatherers following herds of </a:t>
            </a:r>
            <a:r>
              <a:rPr lang="en-CA" dirty="0" smtClean="0"/>
              <a:t>______________</a:t>
            </a:r>
            <a:endParaRPr lang="en-CA" dirty="0" smtClean="0"/>
          </a:p>
          <a:p>
            <a:r>
              <a:rPr lang="en-CA" dirty="0" smtClean="0"/>
              <a:t>This theoretical migration probably took place around </a:t>
            </a:r>
            <a:r>
              <a:rPr lang="en-CA" dirty="0" smtClean="0"/>
              <a:t>_____________ years </a:t>
            </a:r>
            <a:r>
              <a:rPr lang="en-CA" dirty="0" smtClean="0"/>
              <a:t>ago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/>
          <a:stretch/>
        </p:blipFill>
        <p:spPr bwMode="auto">
          <a:xfrm>
            <a:off x="5743620" y="1605461"/>
            <a:ext cx="33745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7854" r="10439" b="8370"/>
          <a:stretch/>
        </p:blipFill>
        <p:spPr bwMode="auto">
          <a:xfrm>
            <a:off x="374790" y="0"/>
            <a:ext cx="8607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6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1:</a:t>
            </a:r>
            <a:r>
              <a:rPr lang="en-CA" dirty="0" smtClean="0">
                <a:solidFill>
                  <a:schemeClr val="accent3"/>
                </a:solidFill>
              </a:rPr>
              <a:t> Bering Strait Land Bridge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050904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EVIDENCE:</a:t>
            </a:r>
          </a:p>
          <a:p>
            <a:r>
              <a:rPr lang="en-CA" dirty="0" smtClean="0"/>
              <a:t>Deep-sea core samples show that </a:t>
            </a:r>
            <a:r>
              <a:rPr lang="en-CA" dirty="0" smtClean="0"/>
              <a:t>________________ was </a:t>
            </a:r>
            <a:r>
              <a:rPr lang="en-CA" dirty="0" smtClean="0"/>
              <a:t>present at this time</a:t>
            </a:r>
          </a:p>
          <a:p>
            <a:r>
              <a:rPr lang="en-CA" dirty="0" smtClean="0"/>
              <a:t>DNA &amp; </a:t>
            </a:r>
            <a:r>
              <a:rPr lang="en-CA" dirty="0" smtClean="0"/>
              <a:t>____________________ </a:t>
            </a:r>
            <a:r>
              <a:rPr lang="en-CA" dirty="0" smtClean="0"/>
              <a:t>evidence link peoples of the Americas to groups in Asia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PROBLEMS WITH THE THEORY:</a:t>
            </a:r>
          </a:p>
          <a:p>
            <a:r>
              <a:rPr lang="en-CA" dirty="0" smtClean="0"/>
              <a:t>Short </a:t>
            </a:r>
            <a:r>
              <a:rPr lang="en-CA" dirty="0" smtClean="0"/>
              <a:t>_________________ </a:t>
            </a:r>
            <a:r>
              <a:rPr lang="en-CA" dirty="0" smtClean="0"/>
              <a:t>to reach southern tip of South America after arrival</a:t>
            </a:r>
          </a:p>
          <a:p>
            <a:r>
              <a:rPr lang="en-CA" dirty="0" smtClean="0"/>
              <a:t>(Controversial) evidence of cultures in the Americas </a:t>
            </a:r>
            <a:r>
              <a:rPr lang="en-CA" dirty="0" smtClean="0"/>
              <a:t>___________ </a:t>
            </a:r>
            <a:r>
              <a:rPr lang="en-CA" dirty="0" smtClean="0"/>
              <a:t>than the last glacial period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 r="16199"/>
          <a:stretch/>
        </p:blipFill>
        <p:spPr bwMode="auto">
          <a:xfrm>
            <a:off x="5576047" y="1956465"/>
            <a:ext cx="3567953" cy="3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2:</a:t>
            </a:r>
            <a:r>
              <a:rPr lang="en-CA" dirty="0" smtClean="0">
                <a:solidFill>
                  <a:schemeClr val="accent3"/>
                </a:solidFill>
              </a:rPr>
              <a:t> Pacific Coast Migration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865" cy="4876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Humans reached the Americas by </a:t>
            </a:r>
            <a:r>
              <a:rPr lang="en-CA" dirty="0" smtClean="0"/>
              <a:t>____________ </a:t>
            </a:r>
            <a:r>
              <a:rPr lang="en-CA" dirty="0" smtClean="0"/>
              <a:t>travel following the coastlines from northeast Asia to the Americas or by “island hopping” through the South Pacific</a:t>
            </a:r>
          </a:p>
          <a:p>
            <a:r>
              <a:rPr lang="en-CA" dirty="0" smtClean="0"/>
              <a:t>Helps explain how humans came to occupy so much territory in a </a:t>
            </a:r>
            <a:r>
              <a:rPr lang="en-CA" dirty="0" smtClean="0"/>
              <a:t>_____________ of </a:t>
            </a:r>
            <a:r>
              <a:rPr lang="en-CA" dirty="0" smtClean="0"/>
              <a:t>time</a:t>
            </a:r>
          </a:p>
          <a:p>
            <a:r>
              <a:rPr lang="en-CA" dirty="0" smtClean="0"/>
              <a:t>May have happened </a:t>
            </a:r>
            <a:r>
              <a:rPr lang="en-CA" dirty="0" smtClean="0"/>
              <a:t>_________________ </a:t>
            </a:r>
            <a:r>
              <a:rPr lang="en-CA" dirty="0" smtClean="0"/>
              <a:t>with land migrations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5" y="2024206"/>
            <a:ext cx="4114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468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2:</a:t>
            </a:r>
            <a:r>
              <a:rPr lang="en-CA" dirty="0" smtClean="0">
                <a:solidFill>
                  <a:schemeClr val="accent3"/>
                </a:solidFill>
              </a:rPr>
              <a:t> Pacific Coast Migration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EVIDENCE:</a:t>
            </a:r>
          </a:p>
          <a:p>
            <a:r>
              <a:rPr lang="en-CA" dirty="0" smtClean="0"/>
              <a:t>_____________ </a:t>
            </a:r>
            <a:r>
              <a:rPr lang="en-CA" dirty="0" smtClean="0"/>
              <a:t>&amp; linguistic evidence link peoples of the Americas to groups in Asia</a:t>
            </a:r>
          </a:p>
          <a:p>
            <a:r>
              <a:rPr lang="en-CA" dirty="0" smtClean="0"/>
              <a:t>Boat building and </a:t>
            </a:r>
            <a:r>
              <a:rPr lang="en-CA" dirty="0" smtClean="0"/>
              <a:t>__________________ </a:t>
            </a:r>
            <a:r>
              <a:rPr lang="en-CA" dirty="0" smtClean="0"/>
              <a:t>occurred early enough in Asia for it to be possible</a:t>
            </a:r>
          </a:p>
          <a:p>
            <a:r>
              <a:rPr lang="en-CA" dirty="0" smtClean="0"/>
              <a:t>Evidence of </a:t>
            </a:r>
            <a:r>
              <a:rPr lang="en-CA" dirty="0"/>
              <a:t>settlements </a:t>
            </a:r>
            <a:r>
              <a:rPr lang="en-CA" dirty="0" smtClean="0"/>
              <a:t>in </a:t>
            </a:r>
            <a:r>
              <a:rPr lang="en-CA" dirty="0" smtClean="0"/>
              <a:t>_________________ </a:t>
            </a:r>
            <a:r>
              <a:rPr lang="en-CA" dirty="0" smtClean="0"/>
              <a:t>areas 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PROBLEMS WITH THE THEORY:</a:t>
            </a:r>
          </a:p>
          <a:p>
            <a:r>
              <a:rPr lang="en-CA" dirty="0" smtClean="0"/>
              <a:t>Sea levels have risen since last ice age, so possible evidence of coastal migrants is </a:t>
            </a:r>
            <a:r>
              <a:rPr lang="en-CA" dirty="0" smtClean="0"/>
              <a:t>____________________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63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3"/>
                </a:solidFill>
              </a:rPr>
              <a:t>THEORY 3:</a:t>
            </a:r>
            <a:r>
              <a:rPr lang="en-CA" dirty="0" smtClean="0">
                <a:solidFill>
                  <a:schemeClr val="accent3"/>
                </a:solidFill>
              </a:rPr>
              <a:t> Atlantic Coast Migration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76800"/>
          </a:xfrm>
        </p:spPr>
        <p:txBody>
          <a:bodyPr/>
          <a:lstStyle/>
          <a:p>
            <a:r>
              <a:rPr lang="en-CA" dirty="0" smtClean="0"/>
              <a:t>Humans came to South America from </a:t>
            </a:r>
            <a:r>
              <a:rPr lang="en-CA" dirty="0" smtClean="0"/>
              <a:t>_______________ </a:t>
            </a:r>
            <a:r>
              <a:rPr lang="en-CA" dirty="0" smtClean="0"/>
              <a:t>via papyrus reed boats</a:t>
            </a:r>
          </a:p>
          <a:p>
            <a:r>
              <a:rPr lang="en-CA" dirty="0" smtClean="0"/>
              <a:t>May explain why there is little evidence of the great civilizations of Aztec, Maya and Inca developing </a:t>
            </a:r>
            <a:r>
              <a:rPr lang="en-CA" dirty="0" smtClean="0"/>
              <a:t>____________________________</a:t>
            </a:r>
            <a:endParaRPr lang="en-CA" dirty="0" smtClean="0"/>
          </a:p>
          <a:p>
            <a:r>
              <a:rPr lang="en-CA" dirty="0" smtClean="0"/>
              <a:t>May also explain why the Incas and Aztecs were not </a:t>
            </a:r>
            <a:r>
              <a:rPr lang="en-CA" dirty="0" smtClean="0"/>
              <a:t>_______________ </a:t>
            </a:r>
            <a:r>
              <a:rPr lang="en-CA" dirty="0" smtClean="0"/>
              <a:t>to encounter the Spanish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82" y="1556792"/>
            <a:ext cx="32919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1739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800</TotalTime>
  <Words>511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 CENA</vt:lpstr>
      <vt:lpstr>Arial</vt:lpstr>
      <vt:lpstr>Calibri</vt:lpstr>
      <vt:lpstr>Clarity</vt:lpstr>
      <vt:lpstr>Geography &amp; archaeological theories related to the Aztec, Maya &amp; Inca</vt:lpstr>
      <vt:lpstr>THEORY 1: Bering Strait Land Bridge</vt:lpstr>
      <vt:lpstr>PowerPoint Presentation</vt:lpstr>
      <vt:lpstr>THEORY 1: Bering Strait Land Bridge</vt:lpstr>
      <vt:lpstr>THEORY 2: Pacific Coast Migration</vt:lpstr>
      <vt:lpstr>PowerPoint Presentation</vt:lpstr>
      <vt:lpstr>THEORY 2: Pacific Coast Migration</vt:lpstr>
      <vt:lpstr>THEORY 3: Atlantic Coast Migration</vt:lpstr>
      <vt:lpstr>PowerPoint Presentation</vt:lpstr>
      <vt:lpstr>THEORY 3: Atlantic Coast Migration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&amp; archaeological theories related to the Aztec, Maya &amp; Inca</dc:title>
  <dc:creator>Jessica</dc:creator>
  <cp:lastModifiedBy>Jessica Liew</cp:lastModifiedBy>
  <cp:revision>15</cp:revision>
  <cp:lastPrinted>2014-05-09T03:51:38Z</cp:lastPrinted>
  <dcterms:created xsi:type="dcterms:W3CDTF">2014-05-07T02:52:29Z</dcterms:created>
  <dcterms:modified xsi:type="dcterms:W3CDTF">2015-05-14T17:57:29Z</dcterms:modified>
</cp:coreProperties>
</file>